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4" r:id="rId11"/>
    <p:sldId id="267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EADD-30F1-4ABB-AFDB-0BA10DE4AF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74E18-254B-4E0C-9B09-1F2D93A08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A05C1-16D3-4AC7-B8F4-A4740D295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BD25F-0653-4A08-954A-8CC3457FE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B77E2-2400-4DDF-B391-F2073130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821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6B900-B309-4DC0-969D-A26AD3D54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0D9CA8-7C18-46C7-8C40-C1B81B1329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D2119-D921-4466-9BC3-DEA031D98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617B0-49CB-49A0-911A-03DCC04F8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304ED5-4B6A-401C-913A-FE4EFC276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61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1545B5-574C-4FB0-B7A9-97F938734D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41054-C972-4103-A23E-C50C8FCCE1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A61FD-1022-4EC9-A747-016509A6E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4D701-8106-4A20-97D0-A655D980F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26D4B-4D72-4E28-8D2B-6778275D0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A0091-11B5-477E-9A91-E11400B3E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6AFFC-7C03-4494-9001-A49AD5B25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6117D7-03B7-42C8-8508-9490B7404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ACC32-84BB-4964-B80F-613F009C8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ED7C5-D312-467E-ADE6-4F9D6A218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37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8412B-7D8D-4CA1-B8E8-8E318CB6A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9955D-AE22-4ABC-9143-B5D86E50E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63AA2-A7F3-402D-8D5A-EE7587384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1DCC1-539A-497F-9000-ED0E9B09A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8667E-C680-4313-AB55-3EE8FC525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66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4AD7D-96A5-426A-9482-485D5E535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81A22-9D78-4896-A2B4-1EB2FCCE11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3E3487-0AEF-4195-91D5-70B5C6B2B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353470-023F-42E7-A2BA-9762BF00F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AF4D3E-6BA8-452D-88D3-4A165E729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B20AC9-996A-419D-A6CB-2EAE79457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273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C3FC-396E-441E-BC04-5B07191A8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079C68-F4B4-4A86-A78F-015639F39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705DB2-EC47-4D89-81C7-F3DD2E307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AF4B21-ADA6-4382-9123-D0176C186A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CF6E1F-7AA0-42BF-B541-6389B8B26A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1C1726-4E1D-460C-99AB-D570CFF5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7A0932-7DFE-4DD6-8362-820FDB236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CA25A3-422F-4181-A52F-623ABE3FD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403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4E78F-05BC-47EE-A2AE-ACCA9589F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596864-6E7A-432A-A432-4D27A8203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80323E-8813-4136-BF61-06CD7C9C9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A4AC8F-0814-4CDB-B852-1099D8020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71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0F796A-CBE6-4721-9DA1-8D574A502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E65CF7-42B7-4115-8D55-628DCA5D3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9E8CD-2C3F-4C46-8CEC-566084E86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463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38F66-CFCE-4DC8-A640-92B3AEC9D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A1016-5F3C-43E9-8278-8C3251AA5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6F25CF-28A9-4D1C-B900-9A16EBD545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299F90-8659-4386-91CA-470A2BA39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2ED16A-4FB5-445E-9A8A-E8EFE1D09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AF718C-23BA-4F4D-99A4-714D7EEDE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44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CF059-98CD-4739-9C7E-3E883BA36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DF205C-5553-42CD-BE1C-59A9991445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6F83A-941B-4B57-90A3-63C73E147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EBF902-BD79-4AEB-A098-5A6380824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DF0BE5-926C-4B21-B76A-EEF45D361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C96671-C880-4AD1-B935-61959DBC6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6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BDA268-3617-4E84-BE52-CBA18390B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EFCC0F-E5D7-4D55-9298-B6835046A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0EC37-C452-4BE2-B3E2-4F6387DCA2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54B6E-89AE-47E7-A786-62A3849B002C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9E051-5C38-457F-AE15-10B3AD1762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D7729-1A5E-4BCB-A97D-F76E077A70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9CA73-8540-46BA-B575-7645B03DE9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960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embedded/jetpack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upload.wikimedia.org/wikipedia/commons/1/19/Zenith_Z-19_Terminal.jp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6A21-5B6C-4851-817E-F85A89B987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REAL-TIME SEED IDENTIFICATION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0525D7-F74F-4FFF-A980-B6BF240466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Group 11 - Green Team</a:t>
            </a:r>
          </a:p>
          <a:p>
            <a:r>
              <a:rPr lang="en-US" dirty="0"/>
              <a:t>OMAR ELGEBALY </a:t>
            </a:r>
          </a:p>
          <a:p>
            <a:r>
              <a:rPr lang="en-US" dirty="0"/>
              <a:t>XIAOYI YANG </a:t>
            </a:r>
          </a:p>
          <a:p>
            <a:r>
              <a:rPr lang="en-US" dirty="0"/>
              <a:t>VINAYAKA THOMPSON</a:t>
            </a:r>
          </a:p>
        </p:txBody>
      </p:sp>
    </p:spTree>
    <p:extLst>
      <p:ext uri="{BB962C8B-B14F-4D97-AF65-F5344CB8AC3E}">
        <p14:creationId xmlns:p14="http://schemas.microsoft.com/office/powerpoint/2010/main" val="855614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3B98F-75A8-4A66-BA79-C9967B054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- Personal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2FA88-8530-42A6-A4A0-479A07F5AEC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  <a:p>
            <a:pPr lvl="1"/>
            <a:r>
              <a:rPr lang="en-US" dirty="0"/>
              <a:t>Schedules tough to do in person meetings</a:t>
            </a:r>
          </a:p>
          <a:p>
            <a:pPr lvl="1"/>
            <a:r>
              <a:rPr lang="en-US" dirty="0"/>
              <a:t>Only using email was a problem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Solution : Discord</a:t>
            </a:r>
          </a:p>
          <a:p>
            <a:pPr lvl="2"/>
            <a:r>
              <a:rPr lang="en-US" dirty="0"/>
              <a:t>Created a voice chat server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5E49E7-8CB7-43CC-9264-873F9BAA3B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73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large machine in a field&#10;&#10;Description generated with high confidence">
            <a:extLst>
              <a:ext uri="{FF2B5EF4-FFF2-40B4-BE49-F238E27FC236}">
                <a16:creationId xmlns:a16="http://schemas.microsoft.com/office/drawing/2014/main" id="{2E2A1338-11FC-45B1-81DC-8F91AF3DA01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E3A342-4D61-4E3F-AF90-1AB42AEB96C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78809B5-F8A9-486B-AD16-EAF2DD10B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/>
              <a:t>Problems - Technical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0E839-796E-4C95-898D-19A02F7E2B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6" y="3417573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700"/>
              <a:t>Finding info on how to time the this specific system</a:t>
            </a:r>
          </a:p>
          <a:p>
            <a:r>
              <a:rPr lang="en-US" sz="1700"/>
              <a:t>Over load of research</a:t>
            </a:r>
          </a:p>
          <a:p>
            <a:pPr lvl="1"/>
            <a:r>
              <a:rPr lang="en-US" sz="1700"/>
              <a:t>Primary Research indicated we train a large dataset</a:t>
            </a:r>
          </a:p>
          <a:p>
            <a:pPr lvl="1"/>
            <a:r>
              <a:rPr lang="en-US" sz="1700"/>
              <a:t>Better idea seems to be smaller data set with classifier</a:t>
            </a:r>
          </a:p>
          <a:p>
            <a:r>
              <a:rPr lang="en-US" sz="1700"/>
              <a:t>We want to integrate with mechanical team project which is causing problems</a:t>
            </a:r>
          </a:p>
          <a:p>
            <a:pPr lvl="1"/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3747577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le of fruit&#10;&#10;Description generated with high confidence">
            <a:extLst>
              <a:ext uri="{FF2B5EF4-FFF2-40B4-BE49-F238E27FC236}">
                <a16:creationId xmlns:a16="http://schemas.microsoft.com/office/drawing/2014/main" id="{C9134232-1FCB-405D-B882-B0961CF7631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01" r="25749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06901A-0668-43BB-A207-B9F3B5862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Retrospective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EF490-4A7E-4B83-BCFA-B15038FEBE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3651466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/>
              <a:t>Beavers </a:t>
            </a:r>
          </a:p>
          <a:p>
            <a:pPr lvl="1"/>
            <a:r>
              <a:rPr lang="en-US" sz="1700"/>
              <a:t>We get how much work needs to be done now</a:t>
            </a:r>
          </a:p>
          <a:p>
            <a:r>
              <a:rPr lang="en-US" sz="1700"/>
              <a:t>Ducks</a:t>
            </a:r>
          </a:p>
          <a:p>
            <a:pPr lvl="1"/>
            <a:r>
              <a:rPr lang="en-US" sz="1700"/>
              <a:t>Need to be better at meeting deadlines</a:t>
            </a:r>
          </a:p>
          <a:p>
            <a:pPr lvl="1"/>
            <a:r>
              <a:rPr lang="en-US" sz="1700"/>
              <a:t>Need to improve communication</a:t>
            </a:r>
          </a:p>
          <a:p>
            <a:pPr lvl="1"/>
            <a:r>
              <a:rPr lang="en-US" sz="1700"/>
              <a:t>No shared file for us to work on</a:t>
            </a:r>
          </a:p>
          <a:p>
            <a:r>
              <a:rPr lang="en-US" sz="1700"/>
              <a:t>Actions</a:t>
            </a:r>
          </a:p>
          <a:p>
            <a:pPr lvl="1"/>
            <a:r>
              <a:rPr lang="en-US" sz="1700"/>
              <a:t>Created Discord</a:t>
            </a:r>
          </a:p>
          <a:p>
            <a:pPr lvl="1"/>
            <a:r>
              <a:rPr lang="en-US" sz="1700"/>
              <a:t>Share latex</a:t>
            </a:r>
          </a:p>
          <a:p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3863682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2E892-D7A0-4403-8561-AFB109816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Term at a glance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D63EA-ECC5-4792-B711-712AAA75A5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Week1</a:t>
            </a:r>
          </a:p>
          <a:p>
            <a:pPr lvl="1"/>
            <a:r>
              <a:rPr lang="en-US" dirty="0"/>
              <a:t>Met as a group</a:t>
            </a:r>
          </a:p>
          <a:p>
            <a:r>
              <a:rPr lang="en-US" dirty="0"/>
              <a:t>Week2</a:t>
            </a:r>
          </a:p>
          <a:p>
            <a:pPr lvl="1"/>
            <a:r>
              <a:rPr lang="en-US" dirty="0"/>
              <a:t>Met with client for first time</a:t>
            </a:r>
          </a:p>
          <a:p>
            <a:r>
              <a:rPr lang="en-US" dirty="0"/>
              <a:t>Week3</a:t>
            </a:r>
          </a:p>
          <a:p>
            <a:pPr lvl="1"/>
            <a:r>
              <a:rPr lang="en-US" dirty="0"/>
              <a:t>Problem statement</a:t>
            </a:r>
          </a:p>
          <a:p>
            <a:r>
              <a:rPr lang="en-US" dirty="0"/>
              <a:t>Week4</a:t>
            </a:r>
          </a:p>
          <a:p>
            <a:pPr lvl="1"/>
            <a:r>
              <a:rPr lang="en-US" dirty="0"/>
              <a:t>Not much was done</a:t>
            </a:r>
          </a:p>
          <a:p>
            <a:r>
              <a:rPr lang="en-US" dirty="0"/>
              <a:t>Week5</a:t>
            </a:r>
          </a:p>
          <a:p>
            <a:pPr lvl="1"/>
            <a:r>
              <a:rPr lang="en-US" dirty="0"/>
              <a:t>Requirements rough draft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F5E38B-66BC-45B5-BE66-69FA7B32447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Week6</a:t>
            </a:r>
          </a:p>
          <a:p>
            <a:pPr lvl="1"/>
            <a:r>
              <a:rPr lang="en-US" dirty="0"/>
              <a:t>Completed Requirements</a:t>
            </a:r>
          </a:p>
          <a:p>
            <a:r>
              <a:rPr lang="en-US" dirty="0"/>
              <a:t>Week7</a:t>
            </a:r>
          </a:p>
          <a:p>
            <a:pPr lvl="1"/>
            <a:r>
              <a:rPr lang="en-US" dirty="0"/>
              <a:t>Tech Review work</a:t>
            </a:r>
          </a:p>
          <a:p>
            <a:r>
              <a:rPr lang="en-US" dirty="0"/>
              <a:t>Week8</a:t>
            </a:r>
          </a:p>
          <a:p>
            <a:pPr lvl="1"/>
            <a:r>
              <a:rPr lang="en-US" dirty="0"/>
              <a:t>Talked to mechanical group</a:t>
            </a:r>
          </a:p>
          <a:p>
            <a:r>
              <a:rPr lang="en-US" dirty="0"/>
              <a:t>Week9</a:t>
            </a:r>
          </a:p>
          <a:p>
            <a:pPr lvl="1"/>
            <a:r>
              <a:rPr lang="en-US" dirty="0"/>
              <a:t>Determined roles for the project</a:t>
            </a:r>
          </a:p>
          <a:p>
            <a:r>
              <a:rPr lang="en-US" dirty="0"/>
              <a:t>Week10</a:t>
            </a:r>
          </a:p>
          <a:p>
            <a:pPr lvl="1"/>
            <a:r>
              <a:rPr lang="en-US" dirty="0"/>
              <a:t>Progress report and design doc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869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7E493-EE0C-4F19-9089-7ED0AEDE3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 -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E1A3D-07CB-4DFF-8977-CA28AC5363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need to sort seed.</a:t>
            </a:r>
          </a:p>
          <a:p>
            <a:pPr lvl="1"/>
            <a:r>
              <a:rPr lang="en-US" dirty="0"/>
              <a:t>grading for pricing purposes</a:t>
            </a:r>
          </a:p>
          <a:p>
            <a:pPr lvl="1"/>
            <a:r>
              <a:rPr lang="en-US" dirty="0"/>
              <a:t>cleaning for reseeding.</a:t>
            </a:r>
          </a:p>
          <a:p>
            <a:r>
              <a:rPr lang="en-US" dirty="0"/>
              <a:t>Done by hand</a:t>
            </a:r>
          </a:p>
          <a:p>
            <a:r>
              <a:rPr lang="en-US" dirty="0"/>
              <a:t>Hard when seeds are small</a:t>
            </a:r>
          </a:p>
          <a:p>
            <a:r>
              <a:rPr lang="en-US" dirty="0"/>
              <a:t>Usually, 90% of job removing good seed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B980D8-20C4-45CB-B0AD-430F76B588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455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lose up of food&#10;&#10;Description generated with high confidence">
            <a:extLst>
              <a:ext uri="{FF2B5EF4-FFF2-40B4-BE49-F238E27FC236}">
                <a16:creationId xmlns:a16="http://schemas.microsoft.com/office/drawing/2014/main" id="{FDD67DAE-88EF-405B-B429-980E0A524C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E3A342-4D61-4E3F-AF90-1AB42AEB96C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5C0AEF9-D887-4A2D-BBCC-F9E744522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/>
              <a:t>Project Overview - 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2E418-7014-435C-BC0D-479BA82588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6" y="3417573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/>
              <a:t>Primarily for the seed lab</a:t>
            </a:r>
          </a:p>
          <a:p>
            <a:r>
              <a:rPr lang="en-US" sz="1800" dirty="0"/>
              <a:t>There is, however, a secondary group that this device could be targeted to namely farmers needing to clean small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83910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0B86D-30C6-4645-AFEB-08881332A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 -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4E9CB-9224-4E39-83A2-1408F478EF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The product to be created by our team is a program that is to work with a theoretical set of hardware components to</a:t>
            </a:r>
          </a:p>
          <a:p>
            <a:r>
              <a:rPr lang="en-US" dirty="0"/>
              <a:t>sort seed. We must design our software with our hardware constraints in mind.</a:t>
            </a:r>
          </a:p>
          <a:p>
            <a:r>
              <a:rPr lang="en-US" dirty="0"/>
              <a:t>This program is designed to take a photo of the seed (in this case Tall Fescue), process it locally, and then send a signal only if an off-type is detected.</a:t>
            </a:r>
          </a:p>
          <a:p>
            <a:r>
              <a:rPr lang="en-US" dirty="0"/>
              <a:t>The algorithm we make should be able to accurately identify alien seed within a maximum 20% margin of error.</a:t>
            </a:r>
          </a:p>
          <a:p>
            <a:r>
              <a:rPr lang="en-US" dirty="0"/>
              <a:t>When testing seed, the fully assembled device should be able to process about 14 seeds per second or a batch of</a:t>
            </a:r>
          </a:p>
          <a:p>
            <a:r>
              <a:rPr lang="en-US" dirty="0"/>
              <a:t>25,000 seeds in 30 minutes.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E0591E-A213-4613-BF31-B64FB545AEA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043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lose up of a building&#10;&#10;Description generated with high confidence">
            <a:extLst>
              <a:ext uri="{FF2B5EF4-FFF2-40B4-BE49-F238E27FC236}">
                <a16:creationId xmlns:a16="http://schemas.microsoft.com/office/drawing/2014/main" id="{5AA8F08E-E7B4-4DBD-9974-BF6D639B59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E3A342-4D61-4E3F-AF90-1AB42AEB96C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A2F163B-E019-4438-86D6-F118C2B10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/>
              <a:t>Project Overview – Extension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49637-A087-47AA-8E67-F7178096EA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6" y="3417573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/>
              <a:t>2 projects</a:t>
            </a:r>
          </a:p>
          <a:p>
            <a:pPr lvl="1"/>
            <a:r>
              <a:rPr lang="en-US" sz="1800"/>
              <a:t>Let client train device for new types of seeds</a:t>
            </a:r>
          </a:p>
          <a:p>
            <a:pPr lvl="1"/>
            <a:r>
              <a:rPr lang="en-US" sz="1800"/>
              <a:t>Switch type through a user interface</a:t>
            </a:r>
          </a:p>
          <a:p>
            <a:pPr lvl="1"/>
            <a:r>
              <a:rPr lang="en-US" sz="1800"/>
              <a:t>Also categorizing new Off type seeds</a:t>
            </a:r>
          </a:p>
        </p:txBody>
      </p:sp>
    </p:spTree>
    <p:extLst>
      <p:ext uri="{BB962C8B-B14F-4D97-AF65-F5344CB8AC3E}">
        <p14:creationId xmlns:p14="http://schemas.microsoft.com/office/powerpoint/2010/main" val="2245588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picture containing wall, indoor, microwave, monitor&#10;&#10;Description generated with high confidence">
            <a:extLst>
              <a:ext uri="{FF2B5EF4-FFF2-40B4-BE49-F238E27FC236}">
                <a16:creationId xmlns:a16="http://schemas.microsoft.com/office/drawing/2014/main" id="{B67E1A78-C15B-46B8-AC03-490D6D6B5E3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1" r="30211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9D579B-45A8-4018-8CC8-169E1D3B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D8B56-0C9A-4BC2-8D3A-06F87A20C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5321" y="2575034"/>
            <a:ext cx="5120113" cy="34622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/>
              <a:t>Camera Serial Bus vs Universal Serial Bus</a:t>
            </a:r>
          </a:p>
          <a:p>
            <a:r>
              <a:rPr lang="en-US" sz="1800" dirty="0"/>
              <a:t>Nvidia Jetpack</a:t>
            </a:r>
          </a:p>
          <a:p>
            <a:pPr lvl="1"/>
            <a:r>
              <a:rPr lang="en-US" sz="1800" dirty="0"/>
              <a:t>Use </a:t>
            </a:r>
            <a:r>
              <a:rPr lang="en-US" sz="1800" dirty="0" err="1"/>
              <a:t>TensorRT</a:t>
            </a:r>
            <a:r>
              <a:rPr lang="en-US" sz="1800" dirty="0"/>
              <a:t> / Vision Works</a:t>
            </a:r>
          </a:p>
          <a:p>
            <a:pPr lvl="1"/>
            <a:endParaRPr lang="en-US" sz="1800" dirty="0"/>
          </a:p>
          <a:p>
            <a:r>
              <a:rPr lang="en-US" sz="1800" dirty="0"/>
              <a:t>Speed things up</a:t>
            </a:r>
          </a:p>
          <a:p>
            <a:pPr lvl="1"/>
            <a:r>
              <a:rPr lang="en-US" sz="1800" dirty="0" err="1"/>
              <a:t>cuDNN</a:t>
            </a:r>
            <a:endParaRPr lang="en-US" sz="1800" dirty="0"/>
          </a:p>
          <a:p>
            <a:pPr lvl="1"/>
            <a:r>
              <a:rPr lang="en-US" sz="1800" dirty="0"/>
              <a:t>CUDA</a:t>
            </a:r>
          </a:p>
          <a:p>
            <a:pPr lvl="1"/>
            <a:endParaRPr lang="en-US" sz="1800" dirty="0"/>
          </a:p>
          <a:p>
            <a:r>
              <a:rPr lang="en-US" sz="1100" dirty="0">
                <a:hlinkClick r:id="rId3"/>
              </a:rPr>
              <a:t>https://developer.nvidia.com/embedded/jetpack</a:t>
            </a:r>
            <a:endParaRPr lang="en-US" sz="1100" dirty="0"/>
          </a:p>
          <a:p>
            <a:r>
              <a:rPr lang="en-US" sz="1100" dirty="0"/>
              <a:t>Pic credit </a:t>
            </a:r>
            <a:r>
              <a:rPr lang="en-US" sz="1100" dirty="0">
                <a:hlinkClick r:id="rId4"/>
              </a:rPr>
              <a:t>https://upload.wikimedia.org/wikipedia/commons/1/19/Zenith_Z-19_Terminal.jpg</a:t>
            </a:r>
            <a:endParaRPr lang="en-US" sz="11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93072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C572-0461-4B8E-8307-F7F62E4CA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7EAF0-0C77-4A7E-BCD3-146C682C54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010313" cy="1876363"/>
          </a:xfrm>
        </p:spPr>
        <p:txBody>
          <a:bodyPr/>
          <a:lstStyle/>
          <a:p>
            <a:r>
              <a:rPr lang="en-US" dirty="0"/>
              <a:t>Will need to perform image transformations to enhance readability by the model</a:t>
            </a:r>
          </a:p>
          <a:p>
            <a:r>
              <a:rPr lang="en-US" dirty="0"/>
              <a:t>Will need to modify scale and format. </a:t>
            </a:r>
            <a:r>
              <a:rPr lang="en-US" dirty="0" err="1"/>
              <a:t>Tensorflow</a:t>
            </a:r>
            <a:r>
              <a:rPr lang="en-US" dirty="0"/>
              <a:t> prefers image in RTF format</a:t>
            </a:r>
          </a:p>
        </p:txBody>
      </p:sp>
    </p:spTree>
    <p:extLst>
      <p:ext uri="{BB962C8B-B14F-4D97-AF65-F5344CB8AC3E}">
        <p14:creationId xmlns:p14="http://schemas.microsoft.com/office/powerpoint/2010/main" val="860285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C31B5-87D0-428B-875D-B22AFE72B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Data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C2269-6E86-4099-9ACD-BD20173D99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97807" cy="107737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Will utilize Inception </a:t>
            </a:r>
            <a:r>
              <a:rPr lang="en-US" sz="2000" dirty="0" err="1"/>
              <a:t>Resnet</a:t>
            </a:r>
            <a:r>
              <a:rPr lang="en-US" sz="2000" dirty="0"/>
              <a:t> V2 Network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7" name="Picture 4" descr="https://1.bp.blogspot.com/-O7AznVGY9js/V8cV_wKKsMI/AAAAAAAABKQ/maO7n2w3dT4Pkcmk7wgGqiSX5FUW2sfZgCLcB/s1600/image00.png">
            <a:extLst>
              <a:ext uri="{FF2B5EF4-FFF2-40B4-BE49-F238E27FC236}">
                <a16:creationId xmlns:a16="http://schemas.microsoft.com/office/drawing/2014/main" id="{CAC115F6-B3BB-47B4-9F92-9EF46BA1C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432" y="1690688"/>
            <a:ext cx="6029965" cy="3791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730D43-FACD-455D-BA1A-B869E380769C}"/>
              </a:ext>
            </a:extLst>
          </p:cNvPr>
          <p:cNvSpPr txBox="1"/>
          <p:nvPr/>
        </p:nvSpPr>
        <p:spPr>
          <a:xfrm>
            <a:off x="5610687" y="5708342"/>
            <a:ext cx="57431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https://research.googleblog.com/2016/08/improving-inception-and-image.html</a:t>
            </a:r>
          </a:p>
        </p:txBody>
      </p:sp>
    </p:spTree>
    <p:extLst>
      <p:ext uri="{BB962C8B-B14F-4D97-AF65-F5344CB8AC3E}">
        <p14:creationId xmlns:p14="http://schemas.microsoft.com/office/powerpoint/2010/main" val="1637244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lose up of a tree&#10;&#10;Description generated with very high confidence">
            <a:extLst>
              <a:ext uri="{FF2B5EF4-FFF2-40B4-BE49-F238E27FC236}">
                <a16:creationId xmlns:a16="http://schemas.microsoft.com/office/drawing/2014/main" id="{3436FE59-10DB-491B-B68A-0654DE1002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E3A342-4D61-4E3F-AF90-1AB42AEB96C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04CF8CB-21DA-4977-B110-BEF2D77E0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/>
              <a:t>Data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E482-6D68-4EEF-8694-24682DA588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6" y="3417573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/>
              <a:t>Early Model Test</a:t>
            </a:r>
          </a:p>
          <a:p>
            <a:pPr lvl="1"/>
            <a:r>
              <a:rPr lang="en-US" sz="1400" dirty="0"/>
              <a:t>Will determine if dataset has trained properly by testing a small set of images from the internet</a:t>
            </a:r>
          </a:p>
          <a:p>
            <a:r>
              <a:rPr lang="en-US" sz="1800" dirty="0"/>
              <a:t>Final Model Test</a:t>
            </a:r>
          </a:p>
          <a:p>
            <a:pPr lvl="1"/>
            <a:r>
              <a:rPr lang="en-US" sz="1400" dirty="0"/>
              <a:t>Final test we perform by testing untrained Tall Fescue images in real time against the entire trained dataset.</a:t>
            </a:r>
          </a:p>
        </p:txBody>
      </p:sp>
    </p:spTree>
    <p:extLst>
      <p:ext uri="{BB962C8B-B14F-4D97-AF65-F5344CB8AC3E}">
        <p14:creationId xmlns:p14="http://schemas.microsoft.com/office/powerpoint/2010/main" val="3989551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542</Words>
  <Application>Microsoft Office PowerPoint</Application>
  <PresentationFormat>Widescreen</PresentationFormat>
  <Paragraphs>93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REAL-TIME SEED IDENTIFICATION</vt:lpstr>
      <vt:lpstr>Project Overview - Purpose</vt:lpstr>
      <vt:lpstr>Project Overview - Client</vt:lpstr>
      <vt:lpstr>Project Overview - Scope</vt:lpstr>
      <vt:lpstr>Project Overview – Extension Projects</vt:lpstr>
      <vt:lpstr>Data Collection</vt:lpstr>
      <vt:lpstr>Data Preprocessing</vt:lpstr>
      <vt:lpstr>Data Training</vt:lpstr>
      <vt:lpstr>Data Testing</vt:lpstr>
      <vt:lpstr>Problems - Personal</vt:lpstr>
      <vt:lpstr>Problems - Technical</vt:lpstr>
      <vt:lpstr>Retrospective</vt:lpstr>
      <vt:lpstr> Term at a glance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SEED IDENTIFICATION</dc:title>
  <dc:creator>Vinayaka Thompson</dc:creator>
  <cp:lastModifiedBy>Elgebaly, Omar Hani</cp:lastModifiedBy>
  <cp:revision>12</cp:revision>
  <dcterms:created xsi:type="dcterms:W3CDTF">2017-12-04T16:08:07Z</dcterms:created>
  <dcterms:modified xsi:type="dcterms:W3CDTF">2017-12-04T19:53:22Z</dcterms:modified>
</cp:coreProperties>
</file>

<file path=docProps/thumbnail.jpeg>
</file>